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Condense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Condensed-bold.fntdata"/><Relationship Id="rId23" Type="http://schemas.openxmlformats.org/officeDocument/2006/relationships/font" Target="fonts/RobotoCondense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Italic.fntdata"/><Relationship Id="rId25" Type="http://schemas.openxmlformats.org/officeDocument/2006/relationships/font" Target="fonts/Roboto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Adulting 101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Understanding Credit Score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1"/>
          <p:cNvSpPr txBox="1"/>
          <p:nvPr>
            <p:ph type="title"/>
          </p:nvPr>
        </p:nvSpPr>
        <p:spPr>
          <a:xfrm>
            <a:off x="1743075" y="126750"/>
            <a:ext cx="55248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5" name="Google Shape;175;p21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Your credit score is an algorithm based on: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35% Payment History- How you have paid your bills- whether on time, late, or missed.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30% Amount of Debt- Total owed, how many accounts have balances, and how much of your available credit you are using.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15% Length of Credit History- Average age of all your account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10% Amount of New Credit- How many accounts you have recently opened or applied for.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10% Credit Mix- Different types of accounts being used.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>
            <p:ph type="title"/>
          </p:nvPr>
        </p:nvSpPr>
        <p:spPr>
          <a:xfrm>
            <a:off x="1743075" y="126750"/>
            <a:ext cx="55248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4" name="Google Shape;184;p22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You can run a credit report for free once a year from the 3 major companies- Experian, Equifax, and Transunion.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This is to verify that everything is current, correct, and not fraudulent.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927600" y="126750"/>
            <a:ext cx="7535400" cy="111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5200"/>
              <a:t>Upcoming Events</a:t>
            </a:r>
            <a:endParaRPr sz="5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507275" y="1089150"/>
            <a:ext cx="8352600" cy="28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>
            <p:ph type="title"/>
          </p:nvPr>
        </p:nvSpPr>
        <p:spPr>
          <a:xfrm>
            <a:off x="2051975" y="126750"/>
            <a:ext cx="52158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9" name="Google Shape;109;p14"/>
          <p:cNvSpPr txBox="1"/>
          <p:nvPr>
            <p:ph idx="2" type="body"/>
          </p:nvPr>
        </p:nvSpPr>
        <p:spPr>
          <a:xfrm>
            <a:off x="193800" y="1392488"/>
            <a:ext cx="8950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300">
                <a:solidFill>
                  <a:schemeClr val="dk1"/>
                </a:solidFill>
              </a:rPr>
              <a:t>Credit vs Debit: What’s the difference?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125" y="1480000"/>
            <a:ext cx="7175901" cy="36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>
            <p:ph type="title"/>
          </p:nvPr>
        </p:nvSpPr>
        <p:spPr>
          <a:xfrm>
            <a:off x="2051975" y="126750"/>
            <a:ext cx="52158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9" name="Google Shape;119;p15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What is a credit score?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credit score is the number that represents your creditworthiness.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Creditworthiness is the likelihood that you will repay your debt,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whether it is a car loan,a house, or a student loan.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Credit Score is also commonly referred to as a FICO score, since FICO is the most popular credit score company.</a:t>
            </a:r>
            <a:endParaRPr b="1"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1352550" y="126750"/>
            <a:ext cx="5915225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Credit score is 300-850.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The average credit score in the U.S. in 2023 is 702.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Many students will start with a 500-700 score.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The higher your credit score the more likely you are to get a loan and a lower interest rate.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This can save you thousands of dollars in payments to the bank or credit card company. See next slide. </a:t>
            </a:r>
            <a:endParaRPr b="1"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2051975" y="126750"/>
            <a:ext cx="52158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7" name="Google Shape;137;p17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525" y="1066675"/>
            <a:ext cx="6580802" cy="373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 txBox="1"/>
          <p:nvPr>
            <p:ph type="title"/>
          </p:nvPr>
        </p:nvSpPr>
        <p:spPr>
          <a:xfrm>
            <a:off x="1352550" y="126750"/>
            <a:ext cx="59151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7" name="Google Shape;147;p18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The average mortgage rate on a 30 year fixed is 7.82% as of Nov. 28, 2023. The median home price in Bastrop County as of October 2023 is $379,495. Monthly payment of $2,505 with 20% down at $75,899. Equals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Mortgage Size $303,596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Mortgage Interest $484,697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Total Paid $788,293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 txBox="1"/>
          <p:nvPr>
            <p:ph type="title"/>
          </p:nvPr>
        </p:nvSpPr>
        <p:spPr>
          <a:xfrm>
            <a:off x="1352550" y="126750"/>
            <a:ext cx="59151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6" name="Google Shape;156;p19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250" y="1261125"/>
            <a:ext cx="8661101" cy="388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 txBox="1"/>
          <p:nvPr>
            <p:ph type="title"/>
          </p:nvPr>
        </p:nvSpPr>
        <p:spPr>
          <a:xfrm>
            <a:off x="1743075" y="126750"/>
            <a:ext cx="55247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6" name="Google Shape;166;p20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If you have a low credit score, it may prevent you from getting a loan at all. Also, some companies will run credit scores for potential employees.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Most students have to take out a loan to help pay for college. This loan can be through the government or through a bank.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When students sign up for these loans, sometimes it will ask for a co-signer. This can be a parent or guardian. A co-signer promises that if you are unable to pay the loan, they are responsible for paying it on your behalf. </a:t>
            </a:r>
            <a:endParaRPr b="1"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